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5"/>
  </p:notesMasterIdLst>
  <p:handoutMasterIdLst>
    <p:handoutMasterId r:id="rId16"/>
  </p:handoutMasterIdLst>
  <p:sldIdLst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8" r:id="rId11"/>
    <p:sldId id="269" r:id="rId12"/>
    <p:sldId id="267" r:id="rId13"/>
    <p:sldId id="27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91" autoAdjust="0"/>
    <p:restoredTop sz="94660"/>
  </p:normalViewPr>
  <p:slideViewPr>
    <p:cSldViewPr snapToGrid="0">
      <p:cViewPr varScale="1">
        <p:scale>
          <a:sx n="72" d="100"/>
          <a:sy n="72" d="100"/>
        </p:scale>
        <p:origin x="6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9055CF-8DEB-4A02-949A-DE72B6AC5D37}" type="doc">
      <dgm:prSet loTypeId="urn:microsoft.com/office/officeart/2005/8/layout/hList6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82E8A29-955A-4C7C-A174-3E9DCD4DC89B}">
      <dgm:prSet phldrT="[Text]" custT="1"/>
      <dgm:spPr/>
      <dgm:t>
        <a:bodyPr/>
        <a:lstStyle/>
        <a:p>
          <a:pPr algn="l" defTabSz="914400">
            <a:buNone/>
          </a:pPr>
          <a:r>
            <a:rPr lang="en-US" sz="2800" noProof="1"/>
            <a:t>Students really enjoyed my classes.</a:t>
          </a:r>
          <a:endParaRPr lang="es-ES" sz="2800" noProof="1"/>
        </a:p>
      </dgm:t>
    </dgm:pt>
    <dgm:pt modelId="{BA7938E6-8DFA-40B7-B4C4-EACC6D85FC31}" type="parTrans" cxnId="{2986897A-7787-444F-B6C8-41F3823EF3C1}">
      <dgm:prSet/>
      <dgm:spPr/>
      <dgm:t>
        <a:bodyPr/>
        <a:lstStyle/>
        <a:p>
          <a:endParaRPr lang="en-US"/>
        </a:p>
      </dgm:t>
    </dgm:pt>
    <dgm:pt modelId="{C2176686-D23E-48EB-9D1B-1A1B46236638}" type="sibTrans" cxnId="{2986897A-7787-444F-B6C8-41F3823EF3C1}">
      <dgm:prSet/>
      <dgm:spPr/>
      <dgm:t>
        <a:bodyPr/>
        <a:lstStyle/>
        <a:p>
          <a:endParaRPr lang="en-US"/>
        </a:p>
      </dgm:t>
    </dgm:pt>
    <dgm:pt modelId="{6D0E5D9F-7263-4526-A227-51301233F549}">
      <dgm:prSet phldrT="[Text]" custT="1"/>
      <dgm:spPr/>
      <dgm:t>
        <a:bodyPr/>
        <a:lstStyle/>
        <a:p>
          <a:pPr algn="l" defTabSz="914400">
            <a:buNone/>
          </a:pPr>
          <a:r>
            <a:rPr lang="en-US" sz="2400" noProof="1"/>
            <a:t>Students trust me, they told me about their problems, dreams and what they want to be in the future.</a:t>
          </a:r>
          <a:endParaRPr lang="es-ES" sz="2400" noProof="1"/>
        </a:p>
      </dgm:t>
    </dgm:pt>
    <dgm:pt modelId="{23416D07-25F8-426C-BC65-639E6BCF4D6D}" type="parTrans" cxnId="{C8C462C6-33A3-4E8B-91FE-36DBE92F1C4A}">
      <dgm:prSet/>
      <dgm:spPr/>
      <dgm:t>
        <a:bodyPr/>
        <a:lstStyle/>
        <a:p>
          <a:endParaRPr lang="en-US"/>
        </a:p>
      </dgm:t>
    </dgm:pt>
    <dgm:pt modelId="{DE289E29-1989-4D8E-8AA6-F030105B3F13}" type="sibTrans" cxnId="{C8C462C6-33A3-4E8B-91FE-36DBE92F1C4A}">
      <dgm:prSet/>
      <dgm:spPr/>
      <dgm:t>
        <a:bodyPr/>
        <a:lstStyle/>
        <a:p>
          <a:endParaRPr lang="en-US"/>
        </a:p>
      </dgm:t>
    </dgm:pt>
    <dgm:pt modelId="{E5E95E82-EF79-43CA-AA86-43B0E1CBCD3F}">
      <dgm:prSet phldrT="[Text]"/>
      <dgm:spPr/>
      <dgm:t>
        <a:bodyPr/>
        <a:lstStyle/>
        <a:p>
          <a:pPr algn="l" defTabSz="914400">
            <a:buNone/>
          </a:pPr>
          <a:r>
            <a:rPr lang="en-US" noProof="1"/>
            <a:t>Classes were conducted in the way I expected.</a:t>
          </a:r>
          <a:endParaRPr lang="es-ES" noProof="1"/>
        </a:p>
      </dgm:t>
    </dgm:pt>
    <dgm:pt modelId="{FD76A3AE-1B6C-45A0-8E84-63160283749F}" type="parTrans" cxnId="{A76240AD-13F6-40C0-BD9B-102D5EC0AE51}">
      <dgm:prSet/>
      <dgm:spPr/>
      <dgm:t>
        <a:bodyPr/>
        <a:lstStyle/>
        <a:p>
          <a:endParaRPr lang="en-US"/>
        </a:p>
      </dgm:t>
    </dgm:pt>
    <dgm:pt modelId="{BF76010C-5523-4E13-B3E7-886DCE6AEBD4}" type="sibTrans" cxnId="{A76240AD-13F6-40C0-BD9B-102D5EC0AE51}">
      <dgm:prSet/>
      <dgm:spPr/>
      <dgm:t>
        <a:bodyPr/>
        <a:lstStyle/>
        <a:p>
          <a:endParaRPr lang="en-US"/>
        </a:p>
      </dgm:t>
    </dgm:pt>
    <dgm:pt modelId="{B6E26FFC-9977-4BBC-BEC7-3D6B63754E52}">
      <dgm:prSet phldrT="[Text]" custT="1"/>
      <dgm:spPr/>
      <dgm:t>
        <a:bodyPr/>
        <a:lstStyle/>
        <a:p>
          <a:pPr algn="l" defTabSz="914400">
            <a:buNone/>
          </a:pPr>
          <a:r>
            <a:rPr lang="en-US" sz="2800" noProof="1"/>
            <a:t>Students with bad behavior participated in the activities. </a:t>
          </a:r>
          <a:endParaRPr lang="es-ES" sz="2800" noProof="1"/>
        </a:p>
      </dgm:t>
    </dgm:pt>
    <dgm:pt modelId="{48634C00-2335-4923-9072-EB7482323D9C}" type="sibTrans" cxnId="{17E73148-9C08-4999-B21E-F3C5A0E3FC0C}">
      <dgm:prSet/>
      <dgm:spPr/>
      <dgm:t>
        <a:bodyPr/>
        <a:lstStyle/>
        <a:p>
          <a:endParaRPr lang="en-US"/>
        </a:p>
      </dgm:t>
    </dgm:pt>
    <dgm:pt modelId="{5CEFBD89-2F4F-4B51-A98A-0F3C86494166}" type="parTrans" cxnId="{17E73148-9C08-4999-B21E-F3C5A0E3FC0C}">
      <dgm:prSet/>
      <dgm:spPr/>
      <dgm:t>
        <a:bodyPr/>
        <a:lstStyle/>
        <a:p>
          <a:endParaRPr lang="en-US"/>
        </a:p>
      </dgm:t>
    </dgm:pt>
    <dgm:pt modelId="{6F1872F4-A030-4D64-A17C-72EA1ABBD62E}" type="pres">
      <dgm:prSet presAssocID="{CF9055CF-8DEB-4A02-949A-DE72B6AC5D37}" presName="Name0" presStyleCnt="0">
        <dgm:presLayoutVars>
          <dgm:dir/>
          <dgm:resizeHandles val="exact"/>
        </dgm:presLayoutVars>
      </dgm:prSet>
      <dgm:spPr/>
    </dgm:pt>
    <dgm:pt modelId="{98302F07-D6A9-46A5-9807-EBF6C9F5B2DD}" type="pres">
      <dgm:prSet presAssocID="{082E8A29-955A-4C7C-A174-3E9DCD4DC89B}" presName="node" presStyleLbl="node1" presStyleIdx="0" presStyleCnt="4" custLinFactX="-24596" custLinFactNeighborX="-100000" custLinFactNeighborY="-5652">
        <dgm:presLayoutVars>
          <dgm:bulletEnabled val="1"/>
        </dgm:presLayoutVars>
      </dgm:prSet>
      <dgm:spPr/>
    </dgm:pt>
    <dgm:pt modelId="{6681DF6F-8E98-430C-9A87-14BEC6C3269E}" type="pres">
      <dgm:prSet presAssocID="{C2176686-D23E-48EB-9D1B-1A1B46236638}" presName="sibTrans" presStyleCnt="0"/>
      <dgm:spPr/>
    </dgm:pt>
    <dgm:pt modelId="{DAD9059A-916A-4916-A2A8-B42491568DD3}" type="pres">
      <dgm:prSet presAssocID="{B6E26FFC-9977-4BBC-BEC7-3D6B63754E52}" presName="node" presStyleLbl="node1" presStyleIdx="1" presStyleCnt="4">
        <dgm:presLayoutVars>
          <dgm:bulletEnabled val="1"/>
        </dgm:presLayoutVars>
      </dgm:prSet>
      <dgm:spPr/>
    </dgm:pt>
    <dgm:pt modelId="{39AEACD1-F8CF-4528-8379-DAA829B3790B}" type="pres">
      <dgm:prSet presAssocID="{48634C00-2335-4923-9072-EB7482323D9C}" presName="sibTrans" presStyleCnt="0"/>
      <dgm:spPr/>
    </dgm:pt>
    <dgm:pt modelId="{25A33852-3C4B-4406-8856-3A4D6201948C}" type="pres">
      <dgm:prSet presAssocID="{6D0E5D9F-7263-4526-A227-51301233F549}" presName="node" presStyleLbl="node1" presStyleIdx="2" presStyleCnt="4">
        <dgm:presLayoutVars>
          <dgm:bulletEnabled val="1"/>
        </dgm:presLayoutVars>
      </dgm:prSet>
      <dgm:spPr/>
    </dgm:pt>
    <dgm:pt modelId="{562EDDC3-60FD-463F-A6DB-A597D604B642}" type="pres">
      <dgm:prSet presAssocID="{DE289E29-1989-4D8E-8AA6-F030105B3F13}" presName="sibTrans" presStyleCnt="0"/>
      <dgm:spPr/>
    </dgm:pt>
    <dgm:pt modelId="{86146B22-5360-4D1B-AC91-3378F10134EE}" type="pres">
      <dgm:prSet presAssocID="{E5E95E82-EF79-43CA-AA86-43B0E1CBCD3F}" presName="node" presStyleLbl="node1" presStyleIdx="3" presStyleCnt="4">
        <dgm:presLayoutVars>
          <dgm:bulletEnabled val="1"/>
        </dgm:presLayoutVars>
      </dgm:prSet>
      <dgm:spPr/>
    </dgm:pt>
  </dgm:ptLst>
  <dgm:cxnLst>
    <dgm:cxn modelId="{C8C462C6-33A3-4E8B-91FE-36DBE92F1C4A}" srcId="{CF9055CF-8DEB-4A02-949A-DE72B6AC5D37}" destId="{6D0E5D9F-7263-4526-A227-51301233F549}" srcOrd="2" destOrd="0" parTransId="{23416D07-25F8-426C-BC65-639E6BCF4D6D}" sibTransId="{DE289E29-1989-4D8E-8AA6-F030105B3F13}"/>
    <dgm:cxn modelId="{A76240AD-13F6-40C0-BD9B-102D5EC0AE51}" srcId="{CF9055CF-8DEB-4A02-949A-DE72B6AC5D37}" destId="{E5E95E82-EF79-43CA-AA86-43B0E1CBCD3F}" srcOrd="3" destOrd="0" parTransId="{FD76A3AE-1B6C-45A0-8E84-63160283749F}" sibTransId="{BF76010C-5523-4E13-B3E7-886DCE6AEBD4}"/>
    <dgm:cxn modelId="{2FA258D4-5B38-426D-B0D7-CD8F217A1137}" type="presOf" srcId="{E5E95E82-EF79-43CA-AA86-43B0E1CBCD3F}" destId="{86146B22-5360-4D1B-AC91-3378F10134EE}" srcOrd="0" destOrd="0" presId="urn:microsoft.com/office/officeart/2005/8/layout/hList6"/>
    <dgm:cxn modelId="{2986897A-7787-444F-B6C8-41F3823EF3C1}" srcId="{CF9055CF-8DEB-4A02-949A-DE72B6AC5D37}" destId="{082E8A29-955A-4C7C-A174-3E9DCD4DC89B}" srcOrd="0" destOrd="0" parTransId="{BA7938E6-8DFA-40B7-B4C4-EACC6D85FC31}" sibTransId="{C2176686-D23E-48EB-9D1B-1A1B46236638}"/>
    <dgm:cxn modelId="{5351B217-259B-4E6A-85F5-2E408BEB0764}" type="presOf" srcId="{082E8A29-955A-4C7C-A174-3E9DCD4DC89B}" destId="{98302F07-D6A9-46A5-9807-EBF6C9F5B2DD}" srcOrd="0" destOrd="0" presId="urn:microsoft.com/office/officeart/2005/8/layout/hList6"/>
    <dgm:cxn modelId="{0676BA07-1135-49D0-993A-27A9F99FC0CD}" type="presOf" srcId="{B6E26FFC-9977-4BBC-BEC7-3D6B63754E52}" destId="{DAD9059A-916A-4916-A2A8-B42491568DD3}" srcOrd="0" destOrd="0" presId="urn:microsoft.com/office/officeart/2005/8/layout/hList6"/>
    <dgm:cxn modelId="{24179AE2-AA7E-4702-A358-E95F80152CCA}" type="presOf" srcId="{CF9055CF-8DEB-4A02-949A-DE72B6AC5D37}" destId="{6F1872F4-A030-4D64-A17C-72EA1ABBD62E}" srcOrd="0" destOrd="0" presId="urn:microsoft.com/office/officeart/2005/8/layout/hList6"/>
    <dgm:cxn modelId="{17E73148-9C08-4999-B21E-F3C5A0E3FC0C}" srcId="{CF9055CF-8DEB-4A02-949A-DE72B6AC5D37}" destId="{B6E26FFC-9977-4BBC-BEC7-3D6B63754E52}" srcOrd="1" destOrd="0" parTransId="{5CEFBD89-2F4F-4B51-A98A-0F3C86494166}" sibTransId="{48634C00-2335-4923-9072-EB7482323D9C}"/>
    <dgm:cxn modelId="{77BD0D2D-7C4E-49B3-9A72-0FD33F32D294}" type="presOf" srcId="{6D0E5D9F-7263-4526-A227-51301233F549}" destId="{25A33852-3C4B-4406-8856-3A4D6201948C}" srcOrd="0" destOrd="0" presId="urn:microsoft.com/office/officeart/2005/8/layout/hList6"/>
    <dgm:cxn modelId="{D4055BC1-25B1-4CD1-BF08-20C154FADF73}" type="presParOf" srcId="{6F1872F4-A030-4D64-A17C-72EA1ABBD62E}" destId="{98302F07-D6A9-46A5-9807-EBF6C9F5B2DD}" srcOrd="0" destOrd="0" presId="urn:microsoft.com/office/officeart/2005/8/layout/hList6"/>
    <dgm:cxn modelId="{584E2F3E-994B-49B2-AD46-0E8D6E4A468B}" type="presParOf" srcId="{6F1872F4-A030-4D64-A17C-72EA1ABBD62E}" destId="{6681DF6F-8E98-430C-9A87-14BEC6C3269E}" srcOrd="1" destOrd="0" presId="urn:microsoft.com/office/officeart/2005/8/layout/hList6"/>
    <dgm:cxn modelId="{FD54A181-98DF-439C-9CA4-93CD1333DEC4}" type="presParOf" srcId="{6F1872F4-A030-4D64-A17C-72EA1ABBD62E}" destId="{DAD9059A-916A-4916-A2A8-B42491568DD3}" srcOrd="2" destOrd="0" presId="urn:microsoft.com/office/officeart/2005/8/layout/hList6"/>
    <dgm:cxn modelId="{B910F504-589D-4168-B820-FECB0EF26955}" type="presParOf" srcId="{6F1872F4-A030-4D64-A17C-72EA1ABBD62E}" destId="{39AEACD1-F8CF-4528-8379-DAA829B3790B}" srcOrd="3" destOrd="0" presId="urn:microsoft.com/office/officeart/2005/8/layout/hList6"/>
    <dgm:cxn modelId="{AEDC4C6E-DC7C-4364-8563-E748313EFA17}" type="presParOf" srcId="{6F1872F4-A030-4D64-A17C-72EA1ABBD62E}" destId="{25A33852-3C4B-4406-8856-3A4D6201948C}" srcOrd="4" destOrd="0" presId="urn:microsoft.com/office/officeart/2005/8/layout/hList6"/>
    <dgm:cxn modelId="{CBF7D188-2B16-4153-AEAE-C484C833188A}" type="presParOf" srcId="{6F1872F4-A030-4D64-A17C-72EA1ABBD62E}" destId="{562EDDC3-60FD-463F-A6DB-A597D604B642}" srcOrd="5" destOrd="0" presId="urn:microsoft.com/office/officeart/2005/8/layout/hList6"/>
    <dgm:cxn modelId="{A7220034-7FD2-4082-91F9-5EDDE0F524D0}" type="presParOf" srcId="{6F1872F4-A030-4D64-A17C-72EA1ABBD62E}" destId="{86146B22-5360-4D1B-AC91-3378F10134EE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302F07-D6A9-46A5-9807-EBF6C9F5B2DD}">
      <dsp:nvSpPr>
        <dsp:cNvPr id="0" name=""/>
        <dsp:cNvSpPr/>
      </dsp:nvSpPr>
      <dsp:spPr>
        <a:xfrm rot="16200000">
          <a:off x="-854037" y="854037"/>
          <a:ext cx="3986213" cy="2278137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0" tIns="0" rIns="177800" bIns="0" numCol="1" spcCol="1270" anchor="ctr" anchorCtr="0">
          <a:noAutofit/>
        </a:bodyPr>
        <a:lstStyle/>
        <a:p>
          <a:pPr marL="0" lvl="0" indent="0" algn="l" defTabSz="914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noProof="1"/>
            <a:t>Students really enjoyed my classes.</a:t>
          </a:r>
          <a:endParaRPr lang="es-ES" sz="2800" kern="1200" noProof="1"/>
        </a:p>
      </dsp:txBody>
      <dsp:txXfrm rot="5400000">
        <a:off x="1" y="797242"/>
        <a:ext cx="2278137" cy="2391727"/>
      </dsp:txXfrm>
    </dsp:sp>
    <dsp:sp modelId="{DAD9059A-916A-4916-A2A8-B42491568DD3}">
      <dsp:nvSpPr>
        <dsp:cNvPr id="0" name=""/>
        <dsp:cNvSpPr/>
      </dsp:nvSpPr>
      <dsp:spPr>
        <a:xfrm rot="16200000">
          <a:off x="1597281" y="854037"/>
          <a:ext cx="3986213" cy="2278137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0" tIns="0" rIns="177800" bIns="0" numCol="1" spcCol="1270" anchor="ctr" anchorCtr="0">
          <a:noAutofit/>
        </a:bodyPr>
        <a:lstStyle/>
        <a:p>
          <a:pPr marL="0" lvl="0" indent="0" algn="l" defTabSz="914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noProof="1"/>
            <a:t>Students with bad behavior participated in the activities. </a:t>
          </a:r>
          <a:endParaRPr lang="es-ES" sz="2800" kern="1200" noProof="1"/>
        </a:p>
      </dsp:txBody>
      <dsp:txXfrm rot="5400000">
        <a:off x="2451319" y="797242"/>
        <a:ext cx="2278137" cy="2391727"/>
      </dsp:txXfrm>
    </dsp:sp>
    <dsp:sp modelId="{25A33852-3C4B-4406-8856-3A4D6201948C}">
      <dsp:nvSpPr>
        <dsp:cNvPr id="0" name=""/>
        <dsp:cNvSpPr/>
      </dsp:nvSpPr>
      <dsp:spPr>
        <a:xfrm rot="16200000">
          <a:off x="4046280" y="854037"/>
          <a:ext cx="3986213" cy="2278137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0" rIns="152400" bIns="0" numCol="1" spcCol="1270" anchor="ctr" anchorCtr="0">
          <a:noAutofit/>
        </a:bodyPr>
        <a:lstStyle/>
        <a:p>
          <a:pPr marL="0" lvl="0" indent="0" algn="l" defTabSz="914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noProof="1"/>
            <a:t>Students trust me, they told me about their problems, dreams and what they want to be in the future.</a:t>
          </a:r>
          <a:endParaRPr lang="es-ES" sz="2400" kern="1200" noProof="1"/>
        </a:p>
      </dsp:txBody>
      <dsp:txXfrm rot="5400000">
        <a:off x="4900318" y="797242"/>
        <a:ext cx="2278137" cy="2391727"/>
      </dsp:txXfrm>
    </dsp:sp>
    <dsp:sp modelId="{86146B22-5360-4D1B-AC91-3378F10134EE}">
      <dsp:nvSpPr>
        <dsp:cNvPr id="0" name=""/>
        <dsp:cNvSpPr/>
      </dsp:nvSpPr>
      <dsp:spPr>
        <a:xfrm rot="16200000">
          <a:off x="6495278" y="854037"/>
          <a:ext cx="3986213" cy="2278137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0" tIns="0" rIns="204391" bIns="0" numCol="1" spcCol="1270" anchor="ctr" anchorCtr="0">
          <a:noAutofit/>
        </a:bodyPr>
        <a:lstStyle/>
        <a:p>
          <a:pPr marL="0" lvl="0" indent="0" algn="l" defTabSz="914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noProof="1"/>
            <a:t>Classes were conducted in the way I expected.</a:t>
          </a:r>
          <a:endParaRPr lang="es-ES" sz="3200" kern="1200" noProof="1"/>
        </a:p>
      </dsp:txBody>
      <dsp:txXfrm rot="5400000">
        <a:off x="7349316" y="797242"/>
        <a:ext cx="2278137" cy="23917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EBDA6D-DC69-4DCE-BAF7-6763517D3376}" type="datetimeFigureOut">
              <a:rPr lang="es-ES"/>
              <a:t>28/05/2016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977E94-A6AB-4E02-8E43-E89F9CF4757F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542583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7F6C43-988E-4257-9A1C-C162EF036D58}" type="datetimeFigureOut">
              <a:rPr lang="es-ES"/>
              <a:t>28/05/2016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D491D0-8E1B-49C7-849B-A28568D94497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26325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 bwMode="inv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832533" y="1371600"/>
            <a:ext cx="9359467" cy="297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2832533" y="4462272"/>
            <a:ext cx="9359467" cy="10332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">
          <a:xfrm>
            <a:off x="3175199" y="1943842"/>
            <a:ext cx="8500062" cy="2387600"/>
          </a:xfrm>
        </p:spPr>
        <p:txBody>
          <a:bodyPr anchor="b"/>
          <a:lstStyle>
            <a:lvl1pPr algn="l">
              <a:lnSpc>
                <a:spcPct val="90000"/>
              </a:lnSpc>
              <a:defRPr sz="6000" b="1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75199" y="4538659"/>
            <a:ext cx="8500062" cy="865321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s-ES"/>
              <a:t>28/05/2016</a:t>
            </a:fld>
            <a:endParaRPr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47549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s-ES"/>
              <a:t>28/05/2016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64405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8199" y="462249"/>
            <a:ext cx="9693088" cy="5714714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8199" y="6356350"/>
            <a:ext cx="1971947" cy="365125"/>
          </a:xfrm>
        </p:spPr>
        <p:txBody>
          <a:bodyPr/>
          <a:lstStyle/>
          <a:p>
            <a:fld id="{2CCFE9AC-F15C-4FA0-A6F1-298829FA691D}" type="datetimeFigureOut">
              <a:rPr lang="es-ES"/>
              <a:t>28/05/2016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82374" y="6356350"/>
            <a:ext cx="5687786" cy="365125"/>
          </a:xfrm>
        </p:spPr>
        <p:txBody>
          <a:bodyPr/>
          <a:lstStyle/>
          <a:p>
            <a:endParaRPr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 rot="5400000">
            <a:off x="7523375" y="2743540"/>
            <a:ext cx="6857433" cy="137148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5400000">
            <a:off x="8267671" y="3370131"/>
            <a:ext cx="6858000" cy="1188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266348" y="462249"/>
            <a:ext cx="1370886" cy="571471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02389" y="6356350"/>
            <a:ext cx="1968898" cy="365125"/>
          </a:xfrm>
        </p:spPr>
        <p:txBody>
          <a:bodyPr/>
          <a:lstStyle/>
          <a:p>
            <a:fld id="{BD266BE7-899D-4075-917F-DBDE33B6B692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2941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s-ES"/>
              <a:t>28/05/2016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41333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 bwMode="inv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502152" y="-20637"/>
            <a:ext cx="7315200" cy="434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3502152" y="4462272"/>
            <a:ext cx="7315200" cy="17190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3838015" y="658346"/>
            <a:ext cx="6597464" cy="3664417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5000" b="1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8014" y="4589463"/>
            <a:ext cx="6597465" cy="1500187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s-ES"/>
              <a:t>28/05/2016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82452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0160" y="2194560"/>
            <a:ext cx="4489704" cy="3986784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5368" y="2194560"/>
            <a:ext cx="4493424" cy="3986784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s-ES"/>
              <a:t>28/05/2016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0104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0160" y="1828456"/>
            <a:ext cx="4489704" cy="83069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80160" y="2743194"/>
            <a:ext cx="4489704" cy="3433769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9088" y="1828456"/>
            <a:ext cx="4489704" cy="83069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9088" y="2743194"/>
            <a:ext cx="4489704" cy="3433769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s-ES"/>
              <a:t>28/05/2016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6128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s-ES"/>
              <a:t>28/05/2016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41611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s-ES"/>
              <a:t>28/05/2016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30296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3000"/>
            </a:lvl1pPr>
          </a:lstStyle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8896" y="2465294"/>
            <a:ext cx="5389895" cy="4392706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1818" y="2465294"/>
            <a:ext cx="3834874" cy="3711669"/>
          </a:xfrm>
        </p:spPr>
        <p:txBody>
          <a:bodyPr>
            <a:normAutofit/>
          </a:bodyPr>
          <a:lstStyle>
            <a:lvl1pPr marL="0" indent="0">
              <a:spcBef>
                <a:spcPts val="1500"/>
              </a:spcBef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s-ES"/>
              <a:t>28/05/2016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14742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3000"/>
            </a:lvl1pPr>
          </a:lstStyle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18896" y="1828456"/>
            <a:ext cx="5389895" cy="5029544"/>
          </a:xfrm>
        </p:spPr>
        <p:txBody>
          <a:bodyPr tIns="13716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1819" y="2465293"/>
            <a:ext cx="3834874" cy="3711669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s-ES"/>
              <a:t>28/05/2016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61366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347472"/>
            <a:ext cx="12188952" cy="1188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>
            <a:off x="0" y="457200"/>
            <a:ext cx="12188952" cy="137125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280160" y="466343"/>
            <a:ext cx="9628632" cy="1362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0160" y="2190749"/>
            <a:ext cx="9628632" cy="39862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0160" y="6356350"/>
            <a:ext cx="19719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FE9AC-F15C-4FA0-A6F1-298829FA691D}" type="datetimeFigureOut">
              <a:rPr lang="es-ES"/>
              <a:t>28/05/2016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52107" y="6356350"/>
            <a:ext cx="56877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39894" y="6356350"/>
            <a:ext cx="19688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66BE7-899D-4075-917F-DBDE33B6B692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71921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3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500"/>
        </a:spcBef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3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300"/>
        </a:spcBef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 defTabSz="914400">
              <a:lnSpc>
                <a:spcPct val="100000"/>
              </a:lnSpc>
              <a:spcBef>
                <a:spcPts val="0"/>
              </a:spcBef>
              <a:buNone/>
            </a:pPr>
            <a:r>
              <a:rPr lang="es-ES" noProof="1">
                <a:latin typeface="Batang" panose="02030600000101010101" pitchFamily="18" charset="-127"/>
                <a:ea typeface="Batang" panose="02030600000101010101" pitchFamily="18" charset="-127"/>
              </a:rPr>
              <a:t>MY TEACHING PRACTICUM II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CO" noProof="1"/>
              <a:t>INSTITUCIÓN EDUCATIVA  INEM (LORENZO MARIA LLERAS).</a:t>
            </a:r>
            <a:endParaRPr lang="es-ES" noProof="1"/>
          </a:p>
        </p:txBody>
      </p:sp>
      <p:sp>
        <p:nvSpPr>
          <p:cNvPr id="4" name="CuadroTexto 3"/>
          <p:cNvSpPr txBox="1"/>
          <p:nvPr/>
        </p:nvSpPr>
        <p:spPr>
          <a:xfrm>
            <a:off x="7911548" y="5035826"/>
            <a:ext cx="4280452" cy="368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latin typeface="Batang" panose="02030600000101010101" pitchFamily="18" charset="-127"/>
                <a:ea typeface="Batang" panose="02030600000101010101" pitchFamily="18" charset="-127"/>
              </a:rPr>
              <a:t>GUILLERMO CARDONA ARANGO</a:t>
            </a:r>
          </a:p>
        </p:txBody>
      </p:sp>
    </p:spTree>
    <p:extLst>
      <p:ext uri="{BB962C8B-B14F-4D97-AF65-F5344CB8AC3E}">
        <p14:creationId xmlns:p14="http://schemas.microsoft.com/office/powerpoint/2010/main" val="1732698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5400" noProof="1">
                <a:solidFill>
                  <a:srgbClr val="00B0F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INCENTIVE-AS A PERSON</a:t>
            </a:r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noProof="1"/>
              <a:t>I learnt to love my job, put aside the mediocrity and do my best.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noProof="1"/>
              <a:t>Share time with your students will become gratifying when you know them.</a:t>
            </a:r>
            <a:endParaRPr lang="es-ES" noProof="1"/>
          </a:p>
        </p:txBody>
      </p:sp>
      <p:sp>
        <p:nvSpPr>
          <p:cNvPr id="5" name="CuadroTexto 4"/>
          <p:cNvSpPr txBox="1"/>
          <p:nvPr/>
        </p:nvSpPr>
        <p:spPr>
          <a:xfrm>
            <a:off x="5777948" y="2186609"/>
            <a:ext cx="49430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The most important thing is that  at list they learn something about your class before let the classroom.</a:t>
            </a:r>
            <a:endParaRPr lang="es-CO" sz="2000" dirty="0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0471" y="3202272"/>
            <a:ext cx="6281530" cy="3636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198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957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644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812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defTabSz="914400">
              <a:lnSpc>
                <a:spcPct val="95000"/>
              </a:lnSpc>
              <a:spcBef>
                <a:spcPts val="0"/>
              </a:spcBef>
              <a:buNone/>
            </a:pPr>
            <a:r>
              <a:rPr lang="es-ES" sz="8000" noProof="1">
                <a:solidFill>
                  <a:srgbClr val="00B0F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INEM</a:t>
            </a:r>
          </a:p>
        </p:txBody>
      </p:sp>
      <p:sp>
        <p:nvSpPr>
          <p:cNvPr id="14" name="Marcador de posición de contenido 13"/>
          <p:cNvSpPr>
            <a:spLocks noGrp="1"/>
          </p:cNvSpPr>
          <p:nvPr>
            <p:ph idx="1"/>
          </p:nvPr>
        </p:nvSpPr>
        <p:spPr>
          <a:xfrm>
            <a:off x="0" y="1965461"/>
            <a:ext cx="4625009" cy="4528103"/>
          </a:xfrm>
        </p:spPr>
        <p:txBody>
          <a:bodyPr/>
          <a:lstStyle/>
          <a:p>
            <a:pPr marL="228600" indent="-228600" algn="l" defTabSz="914400">
              <a:lnSpc>
                <a:spcPct val="250000"/>
              </a:lnSpc>
              <a:spcBef>
                <a:spcPts val="1500"/>
              </a:spcBef>
              <a:buClr>
                <a:srgbClr val="3C4743"/>
              </a:buClr>
              <a:buFont typeface="Wingdings"/>
              <a:buChar char="§"/>
            </a:pPr>
            <a:r>
              <a:rPr lang="es-ES" noProof="1"/>
              <a:t>STATE HIGHS CHOOL</a:t>
            </a:r>
          </a:p>
          <a:p>
            <a:pPr>
              <a:lnSpc>
                <a:spcPct val="250000"/>
              </a:lnSpc>
              <a:buClr>
                <a:srgbClr val="3C4743"/>
              </a:buClr>
              <a:buFont typeface="Wingdings"/>
              <a:buChar char="§"/>
            </a:pPr>
            <a:r>
              <a:rPr lang="es-ES" noProof="1"/>
              <a:t>EIGHTH GRADE  8-1</a:t>
            </a:r>
          </a:p>
          <a:p>
            <a:pPr marL="228600" indent="-228600" algn="l" defTabSz="914400">
              <a:lnSpc>
                <a:spcPct val="250000"/>
              </a:lnSpc>
              <a:spcBef>
                <a:spcPts val="1500"/>
              </a:spcBef>
              <a:buClr>
                <a:srgbClr val="3C4743"/>
              </a:buClr>
              <a:buFont typeface="Wingdings"/>
              <a:buChar char="§"/>
            </a:pPr>
            <a:r>
              <a:rPr lang="es-ES" noProof="1"/>
              <a:t>NUMBER OF STUDENTS: 35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105" y="1828455"/>
            <a:ext cx="8507896" cy="5029545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03" y="4829175"/>
            <a:ext cx="2095500" cy="202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355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defTabSz="914400">
              <a:lnSpc>
                <a:spcPct val="95000"/>
              </a:lnSpc>
              <a:spcBef>
                <a:spcPts val="0"/>
              </a:spcBef>
              <a:buNone/>
            </a:pPr>
            <a:r>
              <a:rPr lang="es-ES" sz="6600" noProof="1">
                <a:solidFill>
                  <a:srgbClr val="00B0F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MY STUDENTS </a:t>
            </a: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91967"/>
            <a:ext cx="5314950" cy="3986213"/>
          </a:xfr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3966" y="1991967"/>
            <a:ext cx="5936974" cy="3986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25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defTabSz="914400">
              <a:lnSpc>
                <a:spcPct val="95000"/>
              </a:lnSpc>
              <a:spcBef>
                <a:spcPts val="0"/>
              </a:spcBef>
              <a:buNone/>
            </a:pPr>
            <a:r>
              <a:rPr lang="es-ES" sz="6600" noProof="1">
                <a:solidFill>
                  <a:srgbClr val="00B0F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STRATEGIES </a:t>
            </a:r>
          </a:p>
        </p:txBody>
      </p:sp>
      <p:sp>
        <p:nvSpPr>
          <p:cNvPr id="3" name="Marcador de posición de contenido 2"/>
          <p:cNvSpPr>
            <a:spLocks noGrp="1"/>
          </p:cNvSpPr>
          <p:nvPr>
            <p:ph sz="half" idx="1"/>
          </p:nvPr>
        </p:nvSpPr>
        <p:spPr>
          <a:xfrm>
            <a:off x="312751" y="1880154"/>
            <a:ext cx="4815839" cy="4977846"/>
          </a:xfrm>
        </p:spPr>
        <p:txBody>
          <a:bodyPr/>
          <a:lstStyle/>
          <a:p>
            <a:pPr>
              <a:lnSpc>
                <a:spcPct val="300000"/>
              </a:lnSpc>
              <a:buClr>
                <a:srgbClr val="3C4743"/>
              </a:buClr>
              <a:buFont typeface="Wingdings"/>
              <a:buChar char="§"/>
            </a:pPr>
            <a:r>
              <a:rPr lang="es-ES" noProof="1"/>
              <a:t>DELIVERING INSTRUCTION</a:t>
            </a:r>
          </a:p>
          <a:p>
            <a:pPr>
              <a:lnSpc>
                <a:spcPct val="300000"/>
              </a:lnSpc>
              <a:buClr>
                <a:srgbClr val="3C4743"/>
              </a:buClr>
              <a:buFont typeface="Wingdings"/>
              <a:buChar char="§"/>
            </a:pPr>
            <a:r>
              <a:rPr lang="es-ES" noProof="1"/>
              <a:t>ENGAGING STUDENTS</a:t>
            </a:r>
          </a:p>
          <a:p>
            <a:pPr>
              <a:lnSpc>
                <a:spcPct val="300000"/>
              </a:lnSpc>
              <a:buClr>
                <a:srgbClr val="3C4743"/>
              </a:buClr>
              <a:buFont typeface="Wingdings"/>
              <a:buChar char="§"/>
            </a:pPr>
            <a:r>
              <a:rPr lang="es-ES" noProof="1"/>
              <a:t>REACHING STRUGGLING STUDENTS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478" y="1880153"/>
            <a:ext cx="6056244" cy="5156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70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defTabSz="914400">
              <a:lnSpc>
                <a:spcPct val="95000"/>
              </a:lnSpc>
              <a:spcBef>
                <a:spcPts val="0"/>
              </a:spcBef>
              <a:buNone/>
            </a:pPr>
            <a:r>
              <a:rPr lang="es-ES" sz="8800" noProof="1">
                <a:solidFill>
                  <a:srgbClr val="00B0F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RESULTS</a:t>
            </a:r>
            <a:r>
              <a:rPr lang="es-ES" sz="4400" noProof="1">
                <a:solidFill>
                  <a:srgbClr val="00B0F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</a:p>
        </p:txBody>
      </p:sp>
      <p:graphicFrame>
        <p:nvGraphicFramePr>
          <p:cNvPr id="8" name="Marcador de posición de contenido 7" descr="Lista de trapezoides" title="Smart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9062037"/>
              </p:ext>
            </p:extLst>
          </p:nvPr>
        </p:nvGraphicFramePr>
        <p:xfrm>
          <a:off x="1279525" y="2190750"/>
          <a:ext cx="9629775" cy="39862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49699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>
          <a:xfrm>
            <a:off x="3838014" y="0"/>
            <a:ext cx="6597464" cy="863946"/>
          </a:xfrm>
        </p:spPr>
        <p:txBody>
          <a:bodyPr>
            <a:noAutofit/>
          </a:bodyPr>
          <a:lstStyle/>
          <a:p>
            <a:pPr algn="ctr"/>
            <a:r>
              <a:rPr lang="es-ES" sz="6000" noProof="1">
                <a:solidFill>
                  <a:srgbClr val="00B0F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DIFFICULTIES</a:t>
            </a:r>
          </a:p>
        </p:txBody>
      </p:sp>
      <p:sp>
        <p:nvSpPr>
          <p:cNvPr id="14" name="Marcador de posición de texto 1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b="1" noProof="1">
                <a:latin typeface="Arial Black" panose="020B0A04020102020204" pitchFamily="34" charset="0"/>
              </a:rPr>
              <a:t>MOST STUDENTS WERE AFRAID TO SPEAK IN THE CLASSROOM.</a:t>
            </a:r>
            <a:endParaRPr lang="es-ES" b="1" noProof="1">
              <a:latin typeface="Arial Black" panose="020B0A040201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3838014" y="1166191"/>
            <a:ext cx="6597464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/>
              <a:t>I did not know how to give the instructions in a clear way.</a:t>
            </a:r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/>
              <a:t>I had problems with the classroom management.</a:t>
            </a:r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/>
              <a:t>My handwriting was not readable.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40797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7200" noProof="1">
                <a:solidFill>
                  <a:srgbClr val="00B0F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REFLECTION </a:t>
            </a:r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noProof="1"/>
              <a:t>Give the instructions in a clear way.</a:t>
            </a:r>
          </a:p>
          <a:p>
            <a:r>
              <a:rPr lang="en-US" noProof="1"/>
              <a:t>Be careful at the moment to give them feedback.</a:t>
            </a:r>
          </a:p>
          <a:p>
            <a:r>
              <a:rPr lang="en-US" noProof="1"/>
              <a:t>Do not forget give positive feedback to those students that participate in the activities.</a:t>
            </a:r>
            <a:endParaRPr lang="es-ES" noProof="1"/>
          </a:p>
        </p:txBody>
      </p:sp>
      <p:sp>
        <p:nvSpPr>
          <p:cNvPr id="6" name="Marcador de posición de contenido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noProof="1"/>
              <a:t>You need to know the context in which your students live .</a:t>
            </a:r>
          </a:p>
          <a:p>
            <a:r>
              <a:rPr lang="en-US" noProof="1"/>
              <a:t>Do not be just their teacher be also their friend.</a:t>
            </a:r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888304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" y="2268640"/>
            <a:ext cx="12191999" cy="3363535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es-ES" sz="8000" noProof="1">
                <a:solidFill>
                  <a:srgbClr val="00B0F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THIS EXPERIENCE WAS...</a:t>
            </a:r>
            <a:br>
              <a:rPr lang="es-ES" sz="8000" noProof="1">
                <a:solidFill>
                  <a:srgbClr val="00B0F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</a:br>
            <a:r>
              <a:rPr lang="es-ES" sz="8000" noProof="1">
                <a:solidFill>
                  <a:srgbClr val="00B0F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02466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37321" y="466343"/>
            <a:ext cx="11423375" cy="1362113"/>
          </a:xfrm>
        </p:spPr>
        <p:txBody>
          <a:bodyPr>
            <a:noAutofit/>
          </a:bodyPr>
          <a:lstStyle/>
          <a:p>
            <a:pPr algn="ctr"/>
            <a:r>
              <a:rPr lang="es-ES" sz="4800" noProof="1">
                <a:solidFill>
                  <a:srgbClr val="00B0F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INSTRUCTIONAL-AS A TEACHER</a:t>
            </a:r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noProof="1"/>
              <a:t>Avoid teach just content, your classes have to be interesting, with materials and variety of activities.</a:t>
            </a:r>
          </a:p>
          <a:p>
            <a:r>
              <a:rPr lang="en-US" sz="2400" noProof="1"/>
              <a:t>You always have to look for information about strategies and methodologies that can help you in the teaching process.</a:t>
            </a:r>
            <a:endParaRPr lang="es-ES" sz="2400" noProof="1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I learnt to deal with problems that can suddenly occur in the classroom.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noProof="1"/>
              <a:t>You have to forget your personal problems when you are inside the classroom.</a:t>
            </a:r>
            <a:endParaRPr lang="es-ES" sz="2400" noProof="1"/>
          </a:p>
        </p:txBody>
      </p:sp>
    </p:spTree>
    <p:extLst>
      <p:ext uri="{BB962C8B-B14F-4D97-AF65-F5344CB8AC3E}">
        <p14:creationId xmlns:p14="http://schemas.microsoft.com/office/powerpoint/2010/main" val="1457430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Educación 16x9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ducation_16x9_TP103462901" id="{9B7591C9-F5CF-44C4-A9A2-94AF20BA0B2A}" vid="{8AAEE4FF-67C7-4BC5-8910-3B0E6337DB76}"/>
    </a:ext>
  </a:extLst>
</a:theme>
</file>

<file path=ppt/theme/theme2.xml><?xml version="1.0" encoding="utf-8"?>
<a:theme xmlns:a="http://schemas.openxmlformats.org/drawingml/2006/main" name="Office Theme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46F0C7C-95CD-4157-B59F-1693F8160BF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Presentación de temas educativos, diseño con ilustraciones en una pizarra (pantalla panorámica)</Template>
  <TotalTime>0</TotalTime>
  <Words>305</Words>
  <Application>Microsoft Office PowerPoint</Application>
  <PresentationFormat>Panorámica</PresentationFormat>
  <Paragraphs>38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9" baseType="lpstr">
      <vt:lpstr>Batang</vt:lpstr>
      <vt:lpstr>Arial</vt:lpstr>
      <vt:lpstr>Arial Black</vt:lpstr>
      <vt:lpstr>Calibri</vt:lpstr>
      <vt:lpstr>Times New Roman</vt:lpstr>
      <vt:lpstr>Wingdings</vt:lpstr>
      <vt:lpstr>Educación 16x9</vt:lpstr>
      <vt:lpstr>MY TEACHING PRACTICUM II</vt:lpstr>
      <vt:lpstr>INEM</vt:lpstr>
      <vt:lpstr>MY STUDENTS </vt:lpstr>
      <vt:lpstr>STRATEGIES </vt:lpstr>
      <vt:lpstr>RESULTS </vt:lpstr>
      <vt:lpstr>DIFFICULTIES</vt:lpstr>
      <vt:lpstr>REFLECTION </vt:lpstr>
      <vt:lpstr>THIS EXPERIENCE WAS...  </vt:lpstr>
      <vt:lpstr>INSTRUCTIONAL-AS A TEACHER</vt:lpstr>
      <vt:lpstr>INCENTIVE-AS A PERSON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2016-05-26T16:50:45Z</dcterms:created>
  <dcterms:modified xsi:type="dcterms:W3CDTF">2016-05-28T23:28:00Z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TC034629029991</vt:lpwstr>
  </property>
</Properties>
</file>