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7" r:id="rId1"/>
  </p:sldMasterIdLst>
  <p:sldIdLst>
    <p:sldId id="283" r:id="rId2"/>
    <p:sldId id="257" r:id="rId3"/>
    <p:sldId id="259" r:id="rId4"/>
    <p:sldId id="282" r:id="rId5"/>
    <p:sldId id="28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660033"/>
    <a:srgbClr val="00FFFF"/>
    <a:srgbClr val="FF3300"/>
    <a:srgbClr val="00CC66"/>
    <a:srgbClr val="FFFF66"/>
    <a:srgbClr val="66FF99"/>
    <a:srgbClr val="CCFF66"/>
    <a:srgbClr val="CCFF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0" d="100"/>
          <a:sy n="30" d="100"/>
        </p:scale>
        <p:origin x="-1386" y="-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24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36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9358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723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5058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11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0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9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5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389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4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57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7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54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85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5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60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0.jpeg"/><Relationship Id="rId10" Type="http://schemas.openxmlformats.org/officeDocument/2006/relationships/image" Target="../media/image16.jpeg"/><Relationship Id="rId4" Type="http://schemas.openxmlformats.org/officeDocument/2006/relationships/image" Target="../media/image7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86" y="0"/>
            <a:ext cx="1207211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2175" y="185960"/>
            <a:ext cx="7046376" cy="1280890"/>
          </a:xfrm>
        </p:spPr>
        <p:txBody>
          <a:bodyPr>
            <a:noAutofit/>
          </a:bodyPr>
          <a:lstStyle/>
          <a:p>
            <a:r>
              <a:rPr lang="es-CO" sz="4800" b="1" dirty="0" smtClean="0"/>
              <a:t>MY OWN TEACHING PRACTICUM </a:t>
            </a:r>
            <a:br>
              <a:rPr lang="es-CO" sz="4800" b="1" dirty="0" smtClean="0"/>
            </a:br>
            <a:r>
              <a:rPr lang="es-CO" sz="4800" b="1" dirty="0" smtClean="0"/>
              <a:t>EXPERIENCE</a:t>
            </a:r>
            <a:endParaRPr lang="es-CO" sz="4800" b="1" dirty="0"/>
          </a:p>
        </p:txBody>
      </p:sp>
    </p:spTree>
    <p:extLst>
      <p:ext uri="{BB962C8B-B14F-4D97-AF65-F5344CB8AC3E}">
        <p14:creationId xmlns:p14="http://schemas.microsoft.com/office/powerpoint/2010/main" val="679915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05575" y="738410"/>
            <a:ext cx="9099037" cy="86706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532" y="3619500"/>
            <a:ext cx="5776125" cy="2457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" y="982662"/>
            <a:ext cx="3718984" cy="278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47" y="1673038"/>
            <a:ext cx="1394354" cy="1743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D:\Images\DCIM\Camera\20160407_1042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020" y="1673039"/>
            <a:ext cx="4260057" cy="239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Images\DCIM\Camera\20160407_1044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701" y="3880246"/>
            <a:ext cx="3905250" cy="219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893998" y="5910246"/>
            <a:ext cx="5880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err="1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Lacides</a:t>
            </a:r>
            <a:r>
              <a:rPr lang="es-ES" sz="5400" b="1" cap="none" spc="0" dirty="0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C. </a:t>
            </a:r>
            <a:r>
              <a:rPr lang="es-ES" sz="5400" b="1" dirty="0" err="1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r>
              <a:rPr lang="es-ES" sz="5400" b="1" cap="none" spc="0" dirty="0" err="1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ersal</a:t>
            </a:r>
            <a:endParaRPr lang="es-ES" sz="5400" b="1" cap="none" spc="0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934701" y="5910246"/>
            <a:ext cx="3480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3rd grade</a:t>
            </a:r>
            <a:endParaRPr lang="es-ES" sz="5400" b="1" cap="none" spc="0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252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6612" y="157375"/>
            <a:ext cx="9805181" cy="155638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STRATEGIES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53406" y="1561358"/>
            <a:ext cx="5062244" cy="26105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s-ES" sz="9600" b="1" dirty="0" smtClean="0"/>
              <a:t>COMMUNICATION STRATEGIES</a:t>
            </a:r>
          </a:p>
          <a:p>
            <a:pPr lvl="1">
              <a:lnSpc>
                <a:spcPct val="170000"/>
              </a:lnSpc>
            </a:pPr>
            <a:r>
              <a:rPr lang="es-ES" sz="9600" b="1" dirty="0" err="1" smtClean="0"/>
              <a:t>Speaking</a:t>
            </a:r>
            <a:r>
              <a:rPr lang="es-ES" sz="9600" b="1" dirty="0" smtClean="0"/>
              <a:t> </a:t>
            </a:r>
          </a:p>
          <a:p>
            <a:pPr lvl="1">
              <a:lnSpc>
                <a:spcPct val="170000"/>
              </a:lnSpc>
            </a:pPr>
            <a:r>
              <a:rPr lang="es-ES" sz="9600" b="1" dirty="0" err="1" smtClean="0"/>
              <a:t>listening</a:t>
            </a:r>
            <a:endParaRPr lang="en-US" sz="9600" b="1" dirty="0" smtClean="0"/>
          </a:p>
          <a:p>
            <a:pPr lvl="1"/>
            <a:endParaRPr lang="en-US" sz="3400" b="1" dirty="0" smtClean="0"/>
          </a:p>
          <a:p>
            <a:pPr lvl="1"/>
            <a:endParaRPr lang="es-ES" sz="3400" b="1" dirty="0" smtClean="0"/>
          </a:p>
          <a:p>
            <a:pPr lvl="1"/>
            <a:endParaRPr lang="es-ES" sz="3400" b="1" dirty="0" smtClean="0"/>
          </a:p>
          <a:p>
            <a:pPr lvl="1"/>
            <a:endParaRPr lang="es-ES" sz="3400" b="1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836612" y="1699106"/>
            <a:ext cx="4078288" cy="228674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9600" b="1" dirty="0" smtClean="0"/>
              <a:t>TEACHING STRATEGIES</a:t>
            </a:r>
          </a:p>
          <a:p>
            <a:pPr lvl="1">
              <a:lnSpc>
                <a:spcPct val="170000"/>
              </a:lnSpc>
            </a:pPr>
            <a:r>
              <a:rPr lang="es-ES" sz="9600" b="1" dirty="0" err="1" smtClean="0"/>
              <a:t>Colorful</a:t>
            </a:r>
            <a:r>
              <a:rPr lang="es-ES" sz="9600" b="1" dirty="0" smtClean="0"/>
              <a:t> </a:t>
            </a:r>
            <a:r>
              <a:rPr lang="es-ES" sz="9600" b="1" dirty="0" err="1" smtClean="0"/>
              <a:t>materials</a:t>
            </a:r>
            <a:endParaRPr lang="es-ES" sz="9600" b="1" dirty="0" smtClean="0"/>
          </a:p>
          <a:p>
            <a:pPr lvl="1">
              <a:lnSpc>
                <a:spcPct val="170000"/>
              </a:lnSpc>
            </a:pPr>
            <a:r>
              <a:rPr lang="es-ES" sz="9600" b="1" dirty="0" smtClean="0"/>
              <a:t>Videos </a:t>
            </a:r>
          </a:p>
          <a:p>
            <a:pPr lvl="1">
              <a:lnSpc>
                <a:spcPct val="170000"/>
              </a:lnSpc>
            </a:pPr>
            <a:r>
              <a:rPr lang="es-ES" sz="9600" b="1" dirty="0" err="1" smtClean="0"/>
              <a:t>Songs</a:t>
            </a:r>
            <a:endParaRPr lang="es-ES" sz="9600" b="1" dirty="0" smtClean="0"/>
          </a:p>
          <a:p>
            <a:pPr lvl="1">
              <a:lnSpc>
                <a:spcPct val="170000"/>
              </a:lnSpc>
            </a:pPr>
            <a:r>
              <a:rPr lang="es-ES" sz="9600" b="1" dirty="0" err="1" smtClean="0"/>
              <a:t>Competition</a:t>
            </a:r>
            <a:r>
              <a:rPr lang="es-ES" sz="9600" b="1" dirty="0" smtClean="0"/>
              <a:t> </a:t>
            </a:r>
            <a:r>
              <a:rPr lang="es-ES" sz="9600" b="1" dirty="0" err="1" smtClean="0"/>
              <a:t>games</a:t>
            </a:r>
            <a:endParaRPr lang="es-ES" sz="9600" b="1" dirty="0" smtClean="0"/>
          </a:p>
          <a:p>
            <a:pPr lvl="1">
              <a:lnSpc>
                <a:spcPct val="170000"/>
              </a:lnSpc>
            </a:pPr>
            <a:r>
              <a:rPr lang="es-ES" sz="9600" b="1" dirty="0" smtClean="0"/>
              <a:t>Role </a:t>
            </a:r>
            <a:r>
              <a:rPr lang="en-US" sz="9600" b="1" dirty="0" smtClean="0"/>
              <a:t>plays</a:t>
            </a:r>
          </a:p>
          <a:p>
            <a:pPr lvl="1">
              <a:lnSpc>
                <a:spcPct val="170000"/>
              </a:lnSpc>
            </a:pPr>
            <a:r>
              <a:rPr lang="en-US" sz="9600" b="1" dirty="0" smtClean="0"/>
              <a:t>Worksheets</a:t>
            </a:r>
          </a:p>
          <a:p>
            <a:pPr lvl="1">
              <a:lnSpc>
                <a:spcPct val="170000"/>
              </a:lnSpc>
            </a:pPr>
            <a:r>
              <a:rPr lang="en-US" sz="9600" b="1" dirty="0" smtClean="0"/>
              <a:t>Group work</a:t>
            </a:r>
          </a:p>
          <a:p>
            <a:pPr lvl="1"/>
            <a:endParaRPr lang="en-US" sz="3400" b="1" dirty="0" smtClean="0"/>
          </a:p>
          <a:p>
            <a:pPr lvl="1"/>
            <a:endParaRPr lang="es-ES" sz="3400" b="1" dirty="0" smtClean="0"/>
          </a:p>
          <a:p>
            <a:pPr lvl="1"/>
            <a:endParaRPr lang="es-ES" sz="3400" b="1" dirty="0" smtClean="0"/>
          </a:p>
          <a:p>
            <a:pPr lvl="1"/>
            <a:endParaRPr lang="es-ES" sz="3400" b="1" dirty="0"/>
          </a:p>
        </p:txBody>
      </p:sp>
      <p:pic>
        <p:nvPicPr>
          <p:cNvPr id="2051" name="Picture 3" descr="C:\Users\Ingles\Desktop\20160517_1736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-451" r="12422" b="451"/>
          <a:stretch/>
        </p:blipFill>
        <p:spPr bwMode="auto">
          <a:xfrm rot="5949286">
            <a:off x="8649088" y="3569721"/>
            <a:ext cx="3654608" cy="256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Ingles\Desktop\20160516_17384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6" r="17346"/>
          <a:stretch/>
        </p:blipFill>
        <p:spPr bwMode="auto">
          <a:xfrm rot="1962270">
            <a:off x="338036" y="232305"/>
            <a:ext cx="1288274" cy="125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Ingles\Desktop\impr\Nueva carpeta\IMG-20160315-WA0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458" y="38384"/>
            <a:ext cx="2470442" cy="138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Ingles\Desktop\20160524_1419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5456">
            <a:off x="4152897" y="2564075"/>
            <a:ext cx="2023721" cy="11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Ingles\Desktop\Evidences\20160329_09542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67" b="11945"/>
          <a:stretch/>
        </p:blipFill>
        <p:spPr bwMode="auto">
          <a:xfrm rot="1087056">
            <a:off x="5591578" y="4372291"/>
            <a:ext cx="2640664" cy="260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48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8374" y="205010"/>
            <a:ext cx="4474626" cy="976090"/>
          </a:xfrm>
        </p:spPr>
        <p:txBody>
          <a:bodyPr>
            <a:noAutofit/>
          </a:bodyPr>
          <a:lstStyle/>
          <a:p>
            <a:r>
              <a:rPr lang="es-CO" sz="6000" b="1" dirty="0" smtClean="0"/>
              <a:t>EVIDENCES</a:t>
            </a:r>
            <a:endParaRPr lang="es-CO" sz="6000" b="1" dirty="0"/>
          </a:p>
        </p:txBody>
      </p:sp>
      <p:pic>
        <p:nvPicPr>
          <p:cNvPr id="3" name="Picture 3" descr="C:\Users\Ingles\Desktop\Evidences\20160329_0954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67" b="11945"/>
          <a:stretch/>
        </p:blipFill>
        <p:spPr bwMode="auto">
          <a:xfrm>
            <a:off x="6583051" y="3936337"/>
            <a:ext cx="2640664" cy="260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Ingles\Desktop\20160516_17384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6" r="17346"/>
          <a:stretch/>
        </p:blipFill>
        <p:spPr bwMode="auto">
          <a:xfrm>
            <a:off x="6718022" y="1272915"/>
            <a:ext cx="2505693" cy="244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Ingles\Desktop\20160517_17365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-451" r="12422" b="451"/>
          <a:stretch/>
        </p:blipFill>
        <p:spPr bwMode="auto">
          <a:xfrm rot="5400000">
            <a:off x="8939004" y="1435811"/>
            <a:ext cx="3654608" cy="256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Ingles\Desktop\20160524_1419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117" y="4762664"/>
            <a:ext cx="2670405" cy="177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Ingles\Desktop\Evidences\20160329_0936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04" y="2948431"/>
            <a:ext cx="2749319" cy="154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Ingles\Desktop\Evidences\20160315_08004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91"/>
          <a:stretch/>
        </p:blipFill>
        <p:spPr bwMode="auto">
          <a:xfrm>
            <a:off x="317279" y="4810214"/>
            <a:ext cx="3243713" cy="188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Images\DCIM\Camera\20160407_09395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756039"/>
            <a:ext cx="3401367" cy="191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Images\DCIM\Camera\20160407_093314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7"/>
          <a:stretch/>
        </p:blipFill>
        <p:spPr bwMode="auto">
          <a:xfrm>
            <a:off x="4494183" y="1251668"/>
            <a:ext cx="1649075" cy="115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Ingles\Desktop\20160520_09535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992" y="2777181"/>
            <a:ext cx="2661937" cy="149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Ingles\Desktop\20160520_09565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983" y="4762663"/>
            <a:ext cx="2483362" cy="139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529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0"/>
          <a:stretch/>
        </p:blipFill>
        <p:spPr bwMode="auto">
          <a:xfrm>
            <a:off x="-9526" y="0"/>
            <a:ext cx="122015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269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Violeta rojo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915</TotalTime>
  <Words>30</Words>
  <Application>Microsoft Office PowerPoint</Application>
  <PresentationFormat>Personalizado</PresentationFormat>
  <Paragraphs>21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Espiral</vt:lpstr>
      <vt:lpstr>MY OWN TEACHING PRACTICUM  EXPERIENCE</vt:lpstr>
      <vt:lpstr>CONTEXT  </vt:lpstr>
      <vt:lpstr>STRATEGIES</vt:lpstr>
      <vt:lpstr>EVIDENCES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Ingles</cp:lastModifiedBy>
  <cp:revision>70</cp:revision>
  <dcterms:created xsi:type="dcterms:W3CDTF">2015-09-11T16:57:02Z</dcterms:created>
  <dcterms:modified xsi:type="dcterms:W3CDTF">2016-05-25T04:39:16Z</dcterms:modified>
</cp:coreProperties>
</file>